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7FF"/>
    <a:srgbClr val="F3FCFF"/>
    <a:srgbClr val="C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882" autoAdjust="0"/>
  </p:normalViewPr>
  <p:slideViewPr>
    <p:cSldViewPr snapToGrid="0">
      <p:cViewPr varScale="1">
        <p:scale>
          <a:sx n="75" d="100"/>
          <a:sy n="75" d="100"/>
        </p:scale>
        <p:origin x="25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27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3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2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02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79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20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13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5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3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13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8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C223-D5ED-4D6B-BE0D-82DF9523EDE1}" type="datetimeFigureOut">
              <a:rPr kumimoji="1" lang="ja-JP" altLang="en-US" smtClean="0"/>
              <a:t>2015/11/21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AC675-4017-473D-AD2A-10FB0E560F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34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" y="-1"/>
            <a:ext cx="1137386" cy="9906000"/>
          </a:xfrm>
          <a:prstGeom prst="rect">
            <a:avLst/>
          </a:prstGeom>
          <a:noFill/>
        </p:spPr>
        <p:txBody>
          <a:bodyPr vert="eaVert" wrap="square" rtlCol="0" anchor="ctr" anchorCtr="0">
            <a:noAutofit/>
          </a:bodyPr>
          <a:lstStyle/>
          <a:p>
            <a:pPr algn="ctr"/>
            <a:r>
              <a:rPr kumimoji="1" lang="ja-JP" altLang="en-US" sz="5600" b="1" dirty="0" smtClean="0">
                <a:solidFill>
                  <a:srgbClr val="00B05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院生プロジェクト 中間報告会</a:t>
            </a:r>
            <a:endParaRPr kumimoji="1" lang="ja-JP" altLang="en-US" sz="5600" b="1" dirty="0">
              <a:solidFill>
                <a:srgbClr val="00B05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23207" y="0"/>
            <a:ext cx="6134793" cy="108765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kumimoji="1" lang="ja-JP" altLang="en-US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東京大学大学院教育学研究科附属</a:t>
            </a:r>
            <a:r>
              <a:rPr lang="ja-JP" altLang="en-US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学校教育高度化センター</a:t>
            </a:r>
            <a:endParaRPr lang="en-US" altLang="ja-JP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en-US" altLang="ja-JP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2015</a:t>
            </a:r>
            <a:r>
              <a:rPr kumimoji="1" lang="ja-JP" altLang="en-US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年度　若手研究者育成プログラム</a:t>
            </a:r>
            <a:endParaRPr kumimoji="1" lang="ja-JP" altLang="en-US" dirty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1475" y="723234"/>
            <a:ext cx="5568212" cy="569394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テーマ：</a:t>
            </a:r>
            <a:r>
              <a:rPr lang="ja-JP" altLang="en-US" sz="2400" b="1" dirty="0" smtClean="0">
                <a:solidFill>
                  <a:srgbClr val="C00000"/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「グローバル時代の学校教育」</a:t>
            </a:r>
            <a:endParaRPr kumimoji="1" lang="ja-JP" altLang="en-US" sz="2400" b="1" dirty="0">
              <a:solidFill>
                <a:srgbClr val="C00000"/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1475" y="1292628"/>
            <a:ext cx="5568212" cy="1306529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場所：東京大学本郷キャンパス</a:t>
            </a:r>
            <a:endParaRPr kumimoji="1" lang="en-US" altLang="ja-JP" sz="20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20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　教育学部棟</a:t>
            </a:r>
            <a:r>
              <a:rPr lang="en-US" altLang="ja-JP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</a:t>
            </a:r>
            <a:r>
              <a:rPr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階　</a:t>
            </a:r>
            <a:r>
              <a:rPr lang="en-US" altLang="ja-JP" sz="2000" b="1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</a:t>
            </a:r>
            <a:r>
              <a:rPr lang="en-US" altLang="ja-JP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58</a:t>
            </a:r>
            <a:r>
              <a:rPr lang="ja-JP" altLang="en-US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教室</a:t>
            </a:r>
            <a:endParaRPr lang="en-US" altLang="ja-JP" sz="2000" b="1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kumimoji="1"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日時：</a:t>
            </a:r>
            <a:r>
              <a:rPr lang="en-US" altLang="ja-JP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2015</a:t>
            </a:r>
            <a:r>
              <a:rPr lang="ja-JP" altLang="en-US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年</a:t>
            </a:r>
            <a:r>
              <a:rPr lang="en-US" altLang="ja-JP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12</a:t>
            </a:r>
            <a:r>
              <a:rPr lang="ja-JP" altLang="en-US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月</a:t>
            </a:r>
            <a:r>
              <a:rPr lang="en-US" altLang="ja-JP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</a:t>
            </a:r>
            <a:r>
              <a:rPr lang="ja-JP" altLang="en-US" sz="2000" b="1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日（木）</a:t>
            </a:r>
            <a:r>
              <a:rPr lang="en-US" altLang="ja-JP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</a:t>
            </a:r>
            <a:r>
              <a:rPr kumimoji="1" lang="en-US" altLang="ja-JP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:00</a:t>
            </a:r>
            <a:r>
              <a:rPr kumimoji="1"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～</a:t>
            </a:r>
            <a:r>
              <a:rPr kumimoji="1" lang="en-US" altLang="ja-JP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12:30</a:t>
            </a:r>
            <a:endParaRPr kumimoji="1" lang="ja-JP" altLang="en-US" sz="2000" dirty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37388" y="2804130"/>
            <a:ext cx="5441212" cy="5732757"/>
          </a:xfrm>
          <a:prstGeom prst="rect">
            <a:avLst/>
          </a:prstGeom>
          <a:solidFill>
            <a:srgbClr val="F3FCFF"/>
          </a:solidFill>
        </p:spPr>
        <p:txBody>
          <a:bodyPr wrap="square" rtlCol="0" anchor="t" anchorCtr="0">
            <a:noAutofit/>
          </a:bodyPr>
          <a:lstStyle/>
          <a:p>
            <a:r>
              <a:rPr kumimoji="1" lang="ja-JP" altLang="en-US" sz="20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報告者とタイムテーブル：</a:t>
            </a:r>
            <a:endParaRPr kumimoji="1" lang="en-US" altLang="ja-JP" sz="20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600" dirty="0" smtClean="0">
                <a:solidFill>
                  <a:schemeClr val="accent6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◆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0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0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～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10:05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センター長挨拶</a:t>
            </a:r>
            <a:r>
              <a:rPr lang="en-US" altLang="ja-JP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endParaRPr lang="ja-JP" altLang="en-US" sz="1600" dirty="0" smtClean="0">
              <a:solidFill>
                <a:schemeClr val="accent6">
                  <a:lumMod val="50000"/>
                </a:schemeClr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 smtClean="0">
                <a:solidFill>
                  <a:schemeClr val="accent6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◆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10:05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～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10:30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元濱奈穂子　</a:t>
            </a:r>
            <a:endParaRPr lang="en-US" altLang="ja-JP" sz="1600" dirty="0">
              <a:solidFill>
                <a:schemeClr val="accent6">
                  <a:lumMod val="50000"/>
                </a:schemeClr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      日本の大学入試の多様化・公正化がもたらす帰結に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       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関する研究－医学部選抜を事例に</a:t>
            </a:r>
            <a:endParaRPr lang="en-US" altLang="ja-JP" sz="1600" dirty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1600" dirty="0" smtClean="0">
                <a:solidFill>
                  <a:schemeClr val="accent6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◆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10:30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～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10:55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児玉佳一</a:t>
            </a:r>
            <a: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小学校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教師は協働学習を用いた授業をどのよう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に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デザイン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しているか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―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質問紙とインタビュー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に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よる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検討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―</a:t>
            </a:r>
            <a:b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solidFill>
                  <a:schemeClr val="accent6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◆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10:55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～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11:20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石神真悠子・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江口怜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・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田中智輝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・</a:t>
            </a:r>
            <a:r>
              <a:rPr lang="en-US" altLang="ja-JP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　　　　　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江川愛都紗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・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李舜志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・</a:t>
            </a:r>
            <a:r>
              <a:rPr lang="zh-TW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鈴木康弘</a:t>
            </a:r>
            <a:endParaRPr lang="ja-JP" altLang="en-US" sz="1600" dirty="0" smtClean="0">
              <a:solidFill>
                <a:schemeClr val="accent6">
                  <a:lumMod val="50000"/>
                </a:schemeClr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グローバル時代における生存保障</a:t>
            </a:r>
            <a:r>
              <a:rPr lang="ja-JP" altLang="en-US" sz="160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と</a:t>
            </a:r>
            <a:r>
              <a:rPr lang="ja-JP" altLang="en-US" sz="160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再政治化を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目指す</a:t>
            </a:r>
            <a:endParaRPr lang="en-US" altLang="ja-JP" sz="16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学校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教育の可能性－「社会的なもの」をめぐる思想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と</a:t>
            </a:r>
            <a:endParaRPr lang="en-US" altLang="ja-JP" sz="16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歴史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をてがかり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に</a:t>
            </a:r>
            <a:endParaRPr lang="en-US" altLang="ja-JP" sz="16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endParaRPr lang="en-US" altLang="ja-JP" sz="1600" dirty="0" smtClean="0">
              <a:solidFill>
                <a:schemeClr val="accent1">
                  <a:lumMod val="75000"/>
                </a:schemeClr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solidFill>
                  <a:schemeClr val="accent6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◆</a:t>
            </a: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  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11:20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～</a:t>
            </a:r>
            <a:r>
              <a:rPr lang="en-US" altLang="ja-JP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11:45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accent6">
                    <a:lumMod val="50000"/>
                  </a:schemeClr>
                </a:solidFill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石島照代・大林徹也</a:t>
            </a:r>
            <a:endParaRPr lang="en-US" altLang="ja-JP" sz="1600" dirty="0" smtClean="0">
              <a:solidFill>
                <a:schemeClr val="accent6">
                  <a:lumMod val="50000"/>
                </a:schemeClr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小中一貫校における教師のニューカマーの子ども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対応　</a:t>
            </a:r>
            <a:endParaRPr lang="en-US" altLang="ja-JP" sz="16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に関する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アクションリサーチ～戦略的意識として</a:t>
            </a: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の</a:t>
            </a:r>
            <a: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/>
            </a:r>
            <a:br>
              <a:rPr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</a:br>
            <a:r>
              <a:rPr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　シティズンシップ</a:t>
            </a:r>
            <a:r>
              <a:rPr lang="ja-JP" altLang="en-US" sz="1600" dirty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の観点から～</a:t>
            </a:r>
          </a:p>
          <a:p>
            <a:endParaRPr lang="ja-JP" altLang="en-US" sz="2000" dirty="0" smtClean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37388" y="8990387"/>
            <a:ext cx="5568212" cy="46211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kumimoji="1" lang="en-US" altLang="ja-JP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※</a:t>
            </a:r>
            <a:r>
              <a:rPr kumimoji="1" lang="ja-JP" altLang="en-US" sz="1600" dirty="0" smtClean="0">
                <a:latin typeface="ＤＦＰ華康ゴシック体W5" panose="020B0500000000000000" pitchFamily="50" charset="-128"/>
                <a:ea typeface="ＤＦＰ華康ゴシック体W5" panose="020B0500000000000000" pitchFamily="50" charset="-128"/>
              </a:rPr>
              <a:t>どなたでもご自由にご参加ください（申し込み不要）</a:t>
            </a:r>
            <a:endParaRPr lang="en-US" altLang="ja-JP" sz="1600" dirty="0"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  <a:p>
            <a:r>
              <a:rPr lang="ja-JP" altLang="ja-JP" sz="1600" dirty="0" smtClean="0">
                <a:solidFill>
                  <a:srgbClr val="002060"/>
                </a:solidFill>
              </a:rPr>
              <a:t>問い合わせ先</a:t>
            </a:r>
            <a:r>
              <a:rPr lang="ja-JP" altLang="en-US" sz="1600" dirty="0">
                <a:solidFill>
                  <a:srgbClr val="002060"/>
                </a:solidFill>
              </a:rPr>
              <a:t>：学校教育</a:t>
            </a:r>
            <a:r>
              <a:rPr lang="ja-JP" altLang="ja-JP" sz="1600" dirty="0">
                <a:solidFill>
                  <a:srgbClr val="002060"/>
                </a:solidFill>
              </a:rPr>
              <a:t>高度化</a:t>
            </a:r>
            <a:r>
              <a:rPr lang="ja-JP" altLang="ja-JP" sz="1600" dirty="0" smtClean="0">
                <a:solidFill>
                  <a:srgbClr val="002060"/>
                </a:solidFill>
              </a:rPr>
              <a:t>センター</a:t>
            </a:r>
            <a:r>
              <a:rPr lang="ja-JP" altLang="en-US" sz="1600" dirty="0">
                <a:solidFill>
                  <a:srgbClr val="002060"/>
                </a:solidFill>
              </a:rPr>
              <a:t>（</a:t>
            </a:r>
            <a:r>
              <a:rPr lang="ja-JP" altLang="en-US" sz="1600" dirty="0" smtClean="0">
                <a:solidFill>
                  <a:srgbClr val="002060"/>
                </a:solidFill>
              </a:rPr>
              <a:t>草彅）</a:t>
            </a:r>
            <a:r>
              <a:rPr lang="en-US" altLang="ja-JP" sz="1600" smtClean="0">
                <a:solidFill>
                  <a:srgbClr val="002060"/>
                </a:solidFill>
              </a:rPr>
              <a:t/>
            </a:r>
            <a:br>
              <a:rPr lang="en-US" altLang="ja-JP" sz="1600" smtClean="0">
                <a:solidFill>
                  <a:srgbClr val="002060"/>
                </a:solidFill>
              </a:rPr>
            </a:br>
            <a:r>
              <a:rPr lang="en-US" altLang="ja-JP" sz="1600" smtClean="0">
                <a:solidFill>
                  <a:srgbClr val="002060"/>
                </a:solidFill>
              </a:rPr>
              <a:t>c-kodoka@p.u-tokyo.ac.jp</a:t>
            </a:r>
            <a:endParaRPr lang="ja-JP" altLang="ja-JP" sz="1600" dirty="0">
              <a:solidFill>
                <a:srgbClr val="002060"/>
              </a:solidFill>
            </a:endParaRPr>
          </a:p>
          <a:p>
            <a:endParaRPr kumimoji="1" lang="ja-JP" altLang="en-US" sz="1600" b="1" dirty="0">
              <a:solidFill>
                <a:srgbClr val="C00000"/>
              </a:solidFill>
              <a:latin typeface="ＤＦＰ華康ゴシック体W5" panose="020B0500000000000000" pitchFamily="50" charset="-128"/>
              <a:ea typeface="ＤＦＰ華康ゴシック体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05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59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ＤＦＰ華康ゴシック体W5</vt:lpstr>
      <vt:lpstr>HGｺﾞｼｯｸM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ito</dc:creator>
  <cp:lastModifiedBy>kkusanagi</cp:lastModifiedBy>
  <cp:revision>55</cp:revision>
  <cp:lastPrinted>2015-11-21T08:13:41Z</cp:lastPrinted>
  <dcterms:created xsi:type="dcterms:W3CDTF">2014-11-11T02:15:12Z</dcterms:created>
  <dcterms:modified xsi:type="dcterms:W3CDTF">2015-11-21T08:14:06Z</dcterms:modified>
</cp:coreProperties>
</file>